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8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840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Celestia-R1---OverlayTitle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pic" idx="2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1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2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2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2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ctrTitle"/>
          </p:nvPr>
        </p:nvSpPr>
        <p:spPr>
          <a:xfrm>
            <a:off x="2497136" y="1974940"/>
            <a:ext cx="7197726" cy="12107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INFORMATIKA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2949325" y="3672329"/>
            <a:ext cx="6293351" cy="15755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BERPIKIR KOMPUTASIONAL</a:t>
            </a:r>
            <a:endParaRPr sz="4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0" y="0"/>
            <a:ext cx="2835965" cy="636104"/>
          </a:xfrm>
          <a:prstGeom prst="rect">
            <a:avLst/>
          </a:prstGeom>
          <a:solidFill>
            <a:srgbClr val="FFFF00"/>
          </a:solidFill>
          <a:ln w="19050" cap="rnd" cmpd="sng">
            <a:solidFill>
              <a:srgbClr val="7D2D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19"/>
          <p:cNvSpPr/>
          <p:nvPr/>
        </p:nvSpPr>
        <p:spPr>
          <a:xfrm>
            <a:off x="8905461" y="0"/>
            <a:ext cx="3286539" cy="636104"/>
          </a:xfrm>
          <a:prstGeom prst="rect">
            <a:avLst/>
          </a:prstGeom>
          <a:solidFill>
            <a:srgbClr val="FFFF00"/>
          </a:solidFill>
          <a:ln w="19050" cap="rnd" cmpd="sng">
            <a:solidFill>
              <a:srgbClr val="7D2D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0" y="6082748"/>
            <a:ext cx="2279374" cy="775252"/>
          </a:xfrm>
          <a:prstGeom prst="rect">
            <a:avLst/>
          </a:prstGeom>
          <a:solidFill>
            <a:srgbClr val="FFFF00"/>
          </a:solidFill>
          <a:ln w="19050" cap="rnd" cmpd="sng">
            <a:solidFill>
              <a:srgbClr val="7D2D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4978" y="2274350"/>
            <a:ext cx="2951885" cy="297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7805"/>
            <a:ext cx="12192000" cy="462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PENCARIAN (SEARCHING)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927" y="1470992"/>
            <a:ext cx="11180146" cy="448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PENCARIAN (SEARCHING)</a:t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6570" y="1001367"/>
            <a:ext cx="9438859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PENCARIAN (SEARCHING)</a:t>
            </a:r>
            <a:endParaRPr/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771" y="1177579"/>
            <a:ext cx="9478456" cy="530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PENGURUTAN (SORTING)</a:t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9138" y="1085436"/>
            <a:ext cx="9733723" cy="547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PENGURUTAN (SORTING)</a:t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000" y="1147969"/>
            <a:ext cx="9673999" cy="551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9826" y="0"/>
            <a:ext cx="1235182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74809" y="1736035"/>
            <a:ext cx="1874076" cy="494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INSERTION SORT</a:t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821" y="894107"/>
            <a:ext cx="11446355" cy="577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INSERTION SORT</a:t>
            </a:r>
            <a:endParaRPr dirty="0"/>
          </a:p>
        </p:txBody>
      </p:sp>
      <p:pic>
        <p:nvPicPr>
          <p:cNvPr id="276" name="Google Shape;276;p39" descr="https://lh3.googleusercontent.com/-G8GISzyC5x4/YR5vx41QwMI/AAAAAAAAAjs/W6M-nI7V3xkweeJYiOApAhUG1CFtm_9mACLcBGAsYHQ/s16000/image.png"/>
          <p:cNvPicPr preferRelativeResize="0"/>
          <p:nvPr/>
        </p:nvPicPr>
        <p:blipFill rotWithShape="1">
          <a:blip r:embed="rId3">
            <a:alphaModFix/>
          </a:blip>
          <a:srcRect b="32780"/>
          <a:stretch/>
        </p:blipFill>
        <p:spPr>
          <a:xfrm>
            <a:off x="853213" y="993914"/>
            <a:ext cx="10485574" cy="552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INSERTION SORT</a:t>
            </a:r>
            <a:endParaRPr/>
          </a:p>
        </p:txBody>
      </p:sp>
      <p:pic>
        <p:nvPicPr>
          <p:cNvPr id="282" name="Google Shape;282;p40" descr="https://lh3.googleusercontent.com/-G8GISzyC5x4/YR5vx41QwMI/AAAAAAAAAjs/W6M-nI7V3xkweeJYiOApAhUG1CFtm_9mACLcBGAsYHQ/s16000/image.png"/>
          <p:cNvPicPr preferRelativeResize="0"/>
          <p:nvPr/>
        </p:nvPicPr>
        <p:blipFill rotWithShape="1">
          <a:blip r:embed="rId3">
            <a:alphaModFix/>
          </a:blip>
          <a:srcRect t="67475"/>
          <a:stretch/>
        </p:blipFill>
        <p:spPr>
          <a:xfrm>
            <a:off x="223632" y="884583"/>
            <a:ext cx="6866281" cy="248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 descr="https://lh3.googleusercontent.com/-HJJWFeKaQEY/YR5v8iLNFdI/AAAAAAAAAjw/U0v-47fiLkQsC9TpXKSNMmneJTxJVShLgCLcBGAsYHQ/w577-h629/image.png"/>
          <p:cNvPicPr preferRelativeResize="0"/>
          <p:nvPr/>
        </p:nvPicPr>
        <p:blipFill rotWithShape="1">
          <a:blip r:embed="rId4">
            <a:alphaModFix/>
          </a:blip>
          <a:srcRect b="60120"/>
          <a:stretch/>
        </p:blipFill>
        <p:spPr>
          <a:xfrm>
            <a:off x="3125934" y="3429000"/>
            <a:ext cx="8842434" cy="338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INSERTION SORT</a:t>
            </a:r>
            <a:endParaRPr/>
          </a:p>
        </p:txBody>
      </p:sp>
      <p:pic>
        <p:nvPicPr>
          <p:cNvPr id="289" name="Google Shape;289;p41" descr="https://lh3.googleusercontent.com/-HJJWFeKaQEY/YR5v8iLNFdI/AAAAAAAAAjw/U0v-47fiLkQsC9TpXKSNMmneJTxJVShLgCLcBGAsYHQ/w577-h629/image.png"/>
          <p:cNvPicPr preferRelativeResize="0"/>
          <p:nvPr/>
        </p:nvPicPr>
        <p:blipFill rotWithShape="1">
          <a:blip r:embed="rId3">
            <a:alphaModFix/>
          </a:blip>
          <a:srcRect t="40102"/>
          <a:stretch/>
        </p:blipFill>
        <p:spPr>
          <a:xfrm>
            <a:off x="2612127" y="957170"/>
            <a:ext cx="7234238" cy="5702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2"/>
          <p:cNvGrpSpPr/>
          <p:nvPr/>
        </p:nvGrpSpPr>
        <p:grpSpPr>
          <a:xfrm>
            <a:off x="5351299" y="685800"/>
            <a:ext cx="6263635" cy="5486400"/>
            <a:chOff x="0" y="0"/>
            <a:chExt cx="101556114" cy="88954341"/>
          </a:xfrm>
        </p:grpSpPr>
        <p:sp>
          <p:nvSpPr>
            <p:cNvPr id="295" name="Google Shape;295;p42"/>
            <p:cNvSpPr/>
            <p:nvPr/>
          </p:nvSpPr>
          <p:spPr>
            <a:xfrm>
              <a:off x="72390" y="72390"/>
              <a:ext cx="101411338" cy="88809558"/>
            </a:xfrm>
            <a:custGeom>
              <a:avLst/>
              <a:gdLst/>
              <a:ahLst/>
              <a:cxnLst/>
              <a:rect l="l" t="t" r="r" b="b"/>
              <a:pathLst>
                <a:path w="101411338" h="88809558" extrusionOk="0">
                  <a:moveTo>
                    <a:pt x="0" y="0"/>
                  </a:moveTo>
                  <a:lnTo>
                    <a:pt x="101411338" y="0"/>
                  </a:lnTo>
                  <a:lnTo>
                    <a:pt x="101411338" y="88809558"/>
                  </a:lnTo>
                  <a:lnTo>
                    <a:pt x="0" y="888095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</p:sp>
        <p:sp>
          <p:nvSpPr>
            <p:cNvPr id="296" name="Google Shape;296;p42"/>
            <p:cNvSpPr/>
            <p:nvPr/>
          </p:nvSpPr>
          <p:spPr>
            <a:xfrm>
              <a:off x="0" y="0"/>
              <a:ext cx="101556114" cy="88954341"/>
            </a:xfrm>
            <a:custGeom>
              <a:avLst/>
              <a:gdLst/>
              <a:ahLst/>
              <a:cxnLst/>
              <a:rect l="l" t="t" r="r" b="b"/>
              <a:pathLst>
                <a:path w="101556114" h="88954341" extrusionOk="0">
                  <a:moveTo>
                    <a:pt x="101411336" y="88809556"/>
                  </a:moveTo>
                  <a:lnTo>
                    <a:pt x="101556114" y="88809556"/>
                  </a:lnTo>
                  <a:lnTo>
                    <a:pt x="101556114" y="88954341"/>
                  </a:lnTo>
                  <a:lnTo>
                    <a:pt x="101411336" y="88954341"/>
                  </a:lnTo>
                  <a:lnTo>
                    <a:pt x="101411336" y="8880955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8809556"/>
                  </a:lnTo>
                  <a:lnTo>
                    <a:pt x="0" y="88809556"/>
                  </a:lnTo>
                  <a:lnTo>
                    <a:pt x="0" y="144780"/>
                  </a:lnTo>
                  <a:close/>
                  <a:moveTo>
                    <a:pt x="0" y="88809556"/>
                  </a:moveTo>
                  <a:lnTo>
                    <a:pt x="144780" y="88809556"/>
                  </a:lnTo>
                  <a:lnTo>
                    <a:pt x="144780" y="88954341"/>
                  </a:lnTo>
                  <a:lnTo>
                    <a:pt x="0" y="88954341"/>
                  </a:lnTo>
                  <a:lnTo>
                    <a:pt x="0" y="88809556"/>
                  </a:lnTo>
                  <a:close/>
                  <a:moveTo>
                    <a:pt x="101411336" y="144780"/>
                  </a:moveTo>
                  <a:lnTo>
                    <a:pt x="101556114" y="144780"/>
                  </a:lnTo>
                  <a:lnTo>
                    <a:pt x="101556114" y="88809556"/>
                  </a:lnTo>
                  <a:lnTo>
                    <a:pt x="101411336" y="88809556"/>
                  </a:lnTo>
                  <a:lnTo>
                    <a:pt x="101411336" y="144780"/>
                  </a:lnTo>
                  <a:close/>
                  <a:moveTo>
                    <a:pt x="144780" y="88809556"/>
                  </a:moveTo>
                  <a:lnTo>
                    <a:pt x="101411336" y="88809556"/>
                  </a:lnTo>
                  <a:lnTo>
                    <a:pt x="101411336" y="88954341"/>
                  </a:lnTo>
                  <a:lnTo>
                    <a:pt x="144780" y="88954341"/>
                  </a:lnTo>
                  <a:lnTo>
                    <a:pt x="144780" y="88809556"/>
                  </a:lnTo>
                  <a:close/>
                  <a:moveTo>
                    <a:pt x="101411336" y="0"/>
                  </a:moveTo>
                  <a:lnTo>
                    <a:pt x="101556114" y="0"/>
                  </a:lnTo>
                  <a:lnTo>
                    <a:pt x="101556114" y="144780"/>
                  </a:lnTo>
                  <a:lnTo>
                    <a:pt x="101411336" y="144780"/>
                  </a:lnTo>
                  <a:lnTo>
                    <a:pt x="10141133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1411336" y="0"/>
                  </a:lnTo>
                  <a:lnTo>
                    <a:pt x="10141133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</p:sp>
      </p:grpSp>
      <p:cxnSp>
        <p:nvCxnSpPr>
          <p:cNvPr id="297" name="Google Shape;297;p42"/>
          <p:cNvCxnSpPr/>
          <p:nvPr/>
        </p:nvCxnSpPr>
        <p:spPr>
          <a:xfrm>
            <a:off x="0" y="6159500"/>
            <a:ext cx="13064632" cy="0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606" y="1690793"/>
            <a:ext cx="4776694" cy="44814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574606" y="679450"/>
            <a:ext cx="4637474" cy="9850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Pertanyaan?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0008" y="2046839"/>
            <a:ext cx="10009550" cy="328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4561" y="344557"/>
            <a:ext cx="4038083" cy="292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BERPIKIR KOMPUTASIONAL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8215" y="954158"/>
            <a:ext cx="8615568" cy="559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BERPIKIR KOMPUTASIONAL</a:t>
            </a:r>
            <a:endParaRPr sz="3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22">
            <a:extLst>
              <a:ext uri="{FF2B5EF4-FFF2-40B4-BE49-F238E27FC236}">
                <a16:creationId xmlns:a16="http://schemas.microsoft.com/office/drawing/2014/main" id="{1E685390-FF82-A406-92D8-09375059896B}"/>
              </a:ext>
            </a:extLst>
          </p:cNvPr>
          <p:cNvSpPr txBox="1">
            <a:spLocks/>
          </p:cNvSpPr>
          <p:nvPr/>
        </p:nvSpPr>
        <p:spPr>
          <a:xfrm>
            <a:off x="1376570" y="1859942"/>
            <a:ext cx="9438859" cy="3489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Penyelesaian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masalah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(problem solving)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menemukan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solusi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efisien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efektif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dan optimal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sehingga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solusinya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dijalankan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oleh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manusia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maupun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mesin</a:t>
            </a: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3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373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8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093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1376570" y="198783"/>
            <a:ext cx="9438859" cy="583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PONDASI BERPIKIR KOMPUTASIONAL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164" y="980661"/>
            <a:ext cx="8791672" cy="567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70</Words>
  <Application>Microsoft Office PowerPoint</Application>
  <PresentationFormat>Widescreen</PresentationFormat>
  <Paragraphs>16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Celestial</vt:lpstr>
      <vt:lpstr>INFORMATIKA</vt:lpstr>
      <vt:lpstr>PowerPoint Presentation</vt:lpstr>
      <vt:lpstr>PowerPoint Presentation</vt:lpstr>
      <vt:lpstr>BERPIKIR KOMPUTASIONAL</vt:lpstr>
      <vt:lpstr>BERPIKIR KOMPUTASIONAL</vt:lpstr>
      <vt:lpstr>PowerPoint Presentation</vt:lpstr>
      <vt:lpstr>PowerPoint Presentation</vt:lpstr>
      <vt:lpstr>PowerPoint Presentation</vt:lpstr>
      <vt:lpstr>4 PONDASI BERPIKIR KOMPUTASIONAL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PENCARIAN (SEARCHING)</vt:lpstr>
      <vt:lpstr>PENCARIAN (SEARCHING)</vt:lpstr>
      <vt:lpstr>PENCARIAN (SEARCHING)</vt:lpstr>
      <vt:lpstr>B. PENGURUTAN (SORTING)</vt:lpstr>
      <vt:lpstr>B. PENGURUTAN (SORTING)</vt:lpstr>
      <vt:lpstr>PowerPoint Presentation</vt:lpstr>
      <vt:lpstr>INSERTION SORT</vt:lpstr>
      <vt:lpstr>INSERTION SORT</vt:lpstr>
      <vt:lpstr>INSERTION SORT</vt:lpstr>
      <vt:lpstr>INSERTION SORT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INFORMATIKA</dc:title>
  <cp:lastModifiedBy>LABKOM SMANSA</cp:lastModifiedBy>
  <cp:revision>3</cp:revision>
  <dcterms:modified xsi:type="dcterms:W3CDTF">2023-01-10T10:00:00Z</dcterms:modified>
</cp:coreProperties>
</file>